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4" r:id="rId6"/>
    <p:sldId id="265" r:id="rId7"/>
    <p:sldId id="266" r:id="rId8"/>
    <p:sldId id="267" r:id="rId9"/>
    <p:sldId id="268" r:id="rId10"/>
    <p:sldId id="269" r:id="rId11"/>
    <p:sldId id="271" r:id="rId12"/>
    <p:sldId id="263" r:id="rId13"/>
    <p:sldId id="262" r:id="rId14"/>
    <p:sldId id="270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D827E-B68C-464D-A11F-B04648E50CF0}" type="datetimeFigureOut">
              <a:rPr lang="en-US" smtClean="0"/>
              <a:pPr/>
              <a:t>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CE9D0-AA29-4D00-9A8E-D7E81EBBB0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D827E-B68C-464D-A11F-B04648E50CF0}" type="datetimeFigureOut">
              <a:rPr lang="en-US" smtClean="0"/>
              <a:pPr/>
              <a:t>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CE9D0-AA29-4D00-9A8E-D7E81EBBB0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D827E-B68C-464D-A11F-B04648E50CF0}" type="datetimeFigureOut">
              <a:rPr lang="en-US" smtClean="0"/>
              <a:pPr/>
              <a:t>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CE9D0-AA29-4D00-9A8E-D7E81EBBB0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D827E-B68C-464D-A11F-B04648E50CF0}" type="datetimeFigureOut">
              <a:rPr lang="en-US" smtClean="0"/>
              <a:pPr/>
              <a:t>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CE9D0-AA29-4D00-9A8E-D7E81EBBB0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D827E-B68C-464D-A11F-B04648E50CF0}" type="datetimeFigureOut">
              <a:rPr lang="en-US" smtClean="0"/>
              <a:pPr/>
              <a:t>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CE9D0-AA29-4D00-9A8E-D7E81EBBB0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D827E-B68C-464D-A11F-B04648E50CF0}" type="datetimeFigureOut">
              <a:rPr lang="en-US" smtClean="0"/>
              <a:pPr/>
              <a:t>2/1/2019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CE9D0-AA29-4D00-9A8E-D7E81EBBB0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D827E-B68C-464D-A11F-B04648E50CF0}" type="datetimeFigureOut">
              <a:rPr lang="en-US" smtClean="0"/>
              <a:pPr/>
              <a:t>2/1/2019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CE9D0-AA29-4D00-9A8E-D7E81EBBB0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D827E-B68C-464D-A11F-B04648E50CF0}" type="datetimeFigureOut">
              <a:rPr lang="en-US" smtClean="0"/>
              <a:pPr/>
              <a:t>2/1/2019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CE9D0-AA29-4D00-9A8E-D7E81EBBB0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D827E-B68C-464D-A11F-B04648E50CF0}" type="datetimeFigureOut">
              <a:rPr lang="en-US" smtClean="0"/>
              <a:pPr/>
              <a:t>2/1/2019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CE9D0-AA29-4D00-9A8E-D7E81EBBB0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D827E-B68C-464D-A11F-B04648E50CF0}" type="datetimeFigureOut">
              <a:rPr lang="en-US" smtClean="0"/>
              <a:pPr/>
              <a:t>2/1/2019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CE9D0-AA29-4D00-9A8E-D7E81EBBB0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D827E-B68C-464D-A11F-B04648E50CF0}" type="datetimeFigureOut">
              <a:rPr lang="en-US" smtClean="0"/>
              <a:pPr/>
              <a:t>2/1/2019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CE9D0-AA29-4D00-9A8E-D7E81EBBB0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D827E-B68C-464D-A11F-B04648E50CF0}" type="datetimeFigureOut">
              <a:rPr lang="en-US" smtClean="0"/>
              <a:pPr/>
              <a:t>2/1/2019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CE9D0-AA29-4D00-9A8E-D7E81EBBB02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sr.wikipedia.org/sr-ec/%D0%A5%D0%BB%D0%B5%D0%B1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167.Hleb%20-V.Andri&#263;.docx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ounded Rectangular Callout 4"/>
          <p:cNvSpPr/>
          <p:nvPr/>
        </p:nvSpPr>
        <p:spPr>
          <a:xfrm>
            <a:off x="1428728" y="0"/>
            <a:ext cx="3643338" cy="1785926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CS" sz="3600" dirty="0" smtClean="0">
                <a:solidFill>
                  <a:schemeClr val="tx1"/>
                </a:solidFill>
              </a:rPr>
              <a:t>Вау, колико си хлеба умесио?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5715008" y="1214422"/>
            <a:ext cx="3428992" cy="1643074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CS" sz="3600" dirty="0" smtClean="0">
                <a:solidFill>
                  <a:schemeClr val="tx1"/>
                </a:solidFill>
              </a:rPr>
              <a:t>Да, баш сам се уморио!!!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260648"/>
            <a:ext cx="4032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Некада</a:t>
            </a:r>
            <a:endParaRPr lang="sr-Latn-R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" y="0"/>
            <a:ext cx="9141977" cy="6824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" y="0"/>
            <a:ext cx="9141977" cy="6824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9036496" cy="68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260648"/>
            <a:ext cx="54726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6000" dirty="0" smtClean="0"/>
              <a:t>Сада</a:t>
            </a:r>
            <a:endParaRPr lang="sr-Latn-RS" sz="6000" dirty="0"/>
          </a:p>
        </p:txBody>
      </p:sp>
    </p:spTree>
    <p:extLst>
      <p:ext uri="{BB962C8B-B14F-4D97-AF65-F5344CB8AC3E}">
        <p14:creationId xmlns:p14="http://schemas.microsoft.com/office/powerpoint/2010/main" val="329213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-51614"/>
            <a:ext cx="6588224" cy="6988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37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307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ounded Rectangular Callout 2"/>
          <p:cNvSpPr/>
          <p:nvPr/>
        </p:nvSpPr>
        <p:spPr>
          <a:xfrm>
            <a:off x="2000232" y="214290"/>
            <a:ext cx="3071834" cy="1357322"/>
          </a:xfrm>
          <a:prstGeom prst="wedgeRoundRectCallout">
            <a:avLst>
              <a:gd name="adj1" fmla="val 4424"/>
              <a:gd name="adj2" fmla="val 7270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3600" dirty="0" smtClean="0">
                <a:solidFill>
                  <a:schemeClr val="tx1"/>
                </a:solidFill>
              </a:rPr>
              <a:t>Да ли си сад схватио?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5072066" y="0"/>
            <a:ext cx="4071934" cy="1857364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3600" dirty="0" smtClean="0">
                <a:solidFill>
                  <a:schemeClr val="tx1"/>
                </a:solidFill>
              </a:rPr>
              <a:t>Да, зато кажу,, У ратара црне руке, а бела погача``.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ounded Rectangular Callout 2"/>
          <p:cNvSpPr/>
          <p:nvPr/>
        </p:nvSpPr>
        <p:spPr>
          <a:xfrm>
            <a:off x="5429256" y="785794"/>
            <a:ext cx="3071834" cy="1214446"/>
          </a:xfrm>
          <a:prstGeom prst="wedgeRoundRectCallout">
            <a:avLst>
              <a:gd name="adj1" fmla="val -19480"/>
              <a:gd name="adj2" fmla="val 9558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3600" dirty="0" smtClean="0">
                <a:solidFill>
                  <a:schemeClr val="tx1"/>
                </a:solidFill>
              </a:rPr>
              <a:t>Хвала ти!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5" y="2006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9552" y="609329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r-Cyrl-RS" sz="3600" dirty="0" smtClean="0">
                <a:hlinkClick r:id="rId3"/>
              </a:rPr>
              <a:t>хлеб</a:t>
            </a:r>
            <a:endParaRPr lang="sr-Latn-RS" sz="3600" dirty="0"/>
          </a:p>
        </p:txBody>
      </p:sp>
    </p:spTree>
    <p:extLst>
      <p:ext uri="{BB962C8B-B14F-4D97-AF65-F5344CB8AC3E}">
        <p14:creationId xmlns:p14="http://schemas.microsoft.com/office/powerpoint/2010/main" val="236452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ounded Rectangular Callout 2"/>
          <p:cNvSpPr/>
          <p:nvPr/>
        </p:nvSpPr>
        <p:spPr>
          <a:xfrm>
            <a:off x="2143108" y="0"/>
            <a:ext cx="4929222" cy="1857364"/>
          </a:xfrm>
          <a:prstGeom prst="wedgeRoundRectCallout">
            <a:avLst>
              <a:gd name="adj1" fmla="val 31446"/>
              <a:gd name="adj2" fmla="val 6772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CS" sz="3600" dirty="0" smtClean="0">
                <a:solidFill>
                  <a:schemeClr val="tx1"/>
                </a:solidFill>
              </a:rPr>
              <a:t>А, знаш ли ти колико је људи потребно да би се добио хлеб?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ounded Rectangular Callout 2"/>
          <p:cNvSpPr/>
          <p:nvPr/>
        </p:nvSpPr>
        <p:spPr>
          <a:xfrm>
            <a:off x="0" y="0"/>
            <a:ext cx="4000496" cy="2000216"/>
          </a:xfrm>
          <a:prstGeom prst="wedgeRoundRectCallout">
            <a:avLst>
              <a:gd name="adj1" fmla="val 639"/>
              <a:gd name="adj2" fmla="val 6088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CS" sz="3600" dirty="0" smtClean="0">
                <a:solidFill>
                  <a:schemeClr val="tx1"/>
                </a:solidFill>
              </a:rPr>
              <a:t>Не знам, али бих волео да знам.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4786314" y="0"/>
            <a:ext cx="4357686" cy="1785926"/>
          </a:xfrm>
          <a:prstGeom prst="wedgeRoundRectCallout">
            <a:avLst>
              <a:gd name="adj1" fmla="val -1439"/>
              <a:gd name="adj2" fmla="val 6334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CS" sz="3600" dirty="0" smtClean="0">
                <a:solidFill>
                  <a:schemeClr val="tx1"/>
                </a:solidFill>
              </a:rPr>
              <a:t>Онда прочитај текст ,,Хлеб``, па ћеш  научити  сам!!!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78595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1714480" y="0"/>
            <a:ext cx="5357850" cy="20716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CS" sz="4400" b="1" dirty="0" smtClean="0">
                <a:solidFill>
                  <a:schemeClr val="tx1"/>
                </a:solidFill>
              </a:rPr>
              <a:t>Хлеб</a:t>
            </a:r>
          </a:p>
          <a:p>
            <a:pPr algn="ctr"/>
            <a:r>
              <a:rPr lang="sr-Cyrl-CS" sz="4400" dirty="0" smtClean="0">
                <a:solidFill>
                  <a:schemeClr val="tx1"/>
                </a:solidFill>
              </a:rPr>
              <a:t>Владимир Андрић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4" y="6093296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>
                <a:hlinkClick r:id="rId2" action="ppaction://hlinkfile"/>
              </a:rPr>
              <a:t>Priprema</a:t>
            </a:r>
            <a:r>
              <a:rPr lang="sr-Latn-RS" dirty="0" smtClean="0"/>
              <a:t> </a:t>
            </a:r>
            <a:endParaRPr lang="sr-Latn-R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ounded Rectangle 2"/>
          <p:cNvSpPr/>
          <p:nvPr/>
        </p:nvSpPr>
        <p:spPr>
          <a:xfrm>
            <a:off x="2857488" y="0"/>
            <a:ext cx="6286512" cy="12144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3600" b="1" dirty="0" smtClean="0"/>
              <a:t>Тема</a:t>
            </a:r>
            <a:r>
              <a:rPr lang="sr-Cyrl-RS" sz="3600" dirty="0" smtClean="0"/>
              <a:t>: Колико је рада и труда потребно да се добије хлеб</a:t>
            </a:r>
            <a:r>
              <a:rPr lang="sr-Cyrl-RS" dirty="0" smtClean="0"/>
              <a:t>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653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276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404664"/>
            <a:ext cx="5328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4800" dirty="0" smtClean="0"/>
              <a:t>Некада</a:t>
            </a:r>
            <a:endParaRPr lang="sr-Latn-RS" sz="48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0276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188640"/>
            <a:ext cx="54726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6000" dirty="0" smtClean="0"/>
              <a:t>Сада</a:t>
            </a:r>
            <a:endParaRPr lang="sr-Latn-RS" sz="6000" dirty="0"/>
          </a:p>
        </p:txBody>
      </p:sp>
    </p:spTree>
    <p:extLst>
      <p:ext uri="{BB962C8B-B14F-4D97-AF65-F5344CB8AC3E}">
        <p14:creationId xmlns:p14="http://schemas.microsoft.com/office/powerpoint/2010/main" val="41339918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357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103"/>
            <a:ext cx="9103578" cy="6788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476672"/>
            <a:ext cx="66247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6000" b="1" dirty="0" smtClean="0">
                <a:solidFill>
                  <a:schemeClr val="bg1"/>
                </a:solidFill>
              </a:rPr>
              <a:t>Некада</a:t>
            </a:r>
            <a:endParaRPr lang="sr-Latn-RS" sz="6000" b="1" dirty="0">
              <a:solidFill>
                <a:schemeClr val="bg1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103"/>
            <a:ext cx="9144000" cy="6788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332656"/>
            <a:ext cx="37444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6000" dirty="0" smtClean="0"/>
              <a:t>Сада</a:t>
            </a:r>
            <a:endParaRPr lang="sr-Latn-RS" sz="6000" dirty="0"/>
          </a:p>
        </p:txBody>
      </p:sp>
    </p:spTree>
    <p:extLst>
      <p:ext uri="{BB962C8B-B14F-4D97-AF65-F5344CB8AC3E}">
        <p14:creationId xmlns:p14="http://schemas.microsoft.com/office/powerpoint/2010/main" val="380762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404664"/>
            <a:ext cx="4176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6000" dirty="0" smtClean="0"/>
              <a:t>Некада</a:t>
            </a:r>
            <a:endParaRPr lang="sr-Latn-RS" sz="60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315" y="171450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260648"/>
            <a:ext cx="51125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6000" dirty="0" smtClean="0"/>
              <a:t>Сада</a:t>
            </a:r>
            <a:endParaRPr lang="sr-Latn-RS" sz="6000" dirty="0"/>
          </a:p>
        </p:txBody>
      </p:sp>
    </p:spTree>
    <p:extLst>
      <p:ext uri="{BB962C8B-B14F-4D97-AF65-F5344CB8AC3E}">
        <p14:creationId xmlns:p14="http://schemas.microsoft.com/office/powerpoint/2010/main" val="122293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8" y="0"/>
            <a:ext cx="9147448" cy="6844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188640"/>
            <a:ext cx="532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6000" dirty="0" smtClean="0"/>
              <a:t>Некада</a:t>
            </a:r>
            <a:endParaRPr lang="sr-Latn-RS" sz="60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8" y="0"/>
            <a:ext cx="9147448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99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23928" y="188640"/>
            <a:ext cx="45365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6000" dirty="0" smtClean="0"/>
              <a:t>Сада</a:t>
            </a:r>
            <a:endParaRPr lang="sr-Latn-RS" sz="6000" dirty="0"/>
          </a:p>
        </p:txBody>
      </p:sp>
    </p:spTree>
    <p:extLst>
      <p:ext uri="{BB962C8B-B14F-4D97-AF65-F5344CB8AC3E}">
        <p14:creationId xmlns:p14="http://schemas.microsoft.com/office/powerpoint/2010/main" val="377777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100</Words>
  <Application>Microsoft Office PowerPoint</Application>
  <PresentationFormat>On-screen Show (4:3)</PresentationFormat>
  <Paragraphs>23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Vit</dc:creator>
  <cp:lastModifiedBy>Asus</cp:lastModifiedBy>
  <cp:revision>16</cp:revision>
  <dcterms:created xsi:type="dcterms:W3CDTF">2018-05-28T11:29:17Z</dcterms:created>
  <dcterms:modified xsi:type="dcterms:W3CDTF">2019-02-01T20:42:58Z</dcterms:modified>
</cp:coreProperties>
</file>